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84" autoAdjust="0"/>
  </p:normalViewPr>
  <p:slideViewPr>
    <p:cSldViewPr>
      <p:cViewPr varScale="1">
        <p:scale>
          <a:sx n="108" d="100"/>
          <a:sy n="108" d="100"/>
        </p:scale>
        <p:origin x="-9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5F29D-1092-4F60-A769-0884D178CE92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BD966-E4B0-411B-9D44-108A7BDD55D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40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475252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520" y="1988840"/>
            <a:ext cx="4247327" cy="4608512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88840"/>
            <a:ext cx="4247328" cy="4608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678114"/>
            <a:ext cx="424732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3429000"/>
            <a:ext cx="4245867" cy="3240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4244280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3429000"/>
            <a:ext cx="4247455" cy="3240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581400"/>
            <a:ext cx="4038600" cy="308796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11665" y="1655064"/>
            <a:ext cx="4055535" cy="188366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1" y="1655064"/>
            <a:ext cx="4276693" cy="503032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04827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666429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341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2012644"/>
            <a:ext cx="8688888" cy="4656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640960" cy="2448272"/>
          </a:xfrm>
        </p:spPr>
        <p:txBody>
          <a:bodyPr>
            <a:noAutofit/>
          </a:bodyPr>
          <a:lstStyle/>
          <a:p>
            <a:r>
              <a:rPr lang="en-GB" sz="5400" dirty="0" smtClean="0"/>
              <a:t>Overview of the progress </a:t>
            </a:r>
            <a:br>
              <a:rPr lang="en-GB" sz="5400" dirty="0" smtClean="0"/>
            </a:br>
            <a:r>
              <a:rPr lang="en-GB" sz="5400" dirty="0" smtClean="0"/>
              <a:t>of Water JPI</a:t>
            </a:r>
            <a:endParaRPr lang="en-GB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005065"/>
            <a:ext cx="6400800" cy="1296144"/>
          </a:xfrm>
        </p:spPr>
        <p:txBody>
          <a:bodyPr>
            <a:normAutofit fontScale="77500" lnSpcReduction="20000"/>
          </a:bodyPr>
          <a:lstStyle/>
          <a:p>
            <a:r>
              <a:rPr lang="en-GB" sz="3400" b="1" noProof="0" dirty="0" smtClean="0"/>
              <a:t>Enrique Playán</a:t>
            </a:r>
          </a:p>
          <a:p>
            <a:r>
              <a:rPr lang="en-GB" sz="3100" b="1" dirty="0" smtClean="0"/>
              <a:t>Former Water JPI Coordinator</a:t>
            </a:r>
            <a:endParaRPr lang="en-GB" sz="3100" b="1" noProof="0" dirty="0" smtClean="0"/>
          </a:p>
          <a:p>
            <a:r>
              <a:rPr lang="en-GB" b="1" noProof="0" dirty="0" smtClean="0"/>
              <a:t>EEAD-CSIC</a:t>
            </a:r>
          </a:p>
          <a:p>
            <a:r>
              <a:rPr lang="en-GB" b="1" noProof="0" dirty="0" smtClean="0"/>
              <a:t>May 19 2016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28" t="26425" r="13478" b="23100"/>
          <a:stretch/>
        </p:blipFill>
        <p:spPr>
          <a:xfrm>
            <a:off x="251520" y="5949280"/>
            <a:ext cx="2664296" cy="71201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987824" y="6372036"/>
            <a:ext cx="529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Grupo</a:t>
            </a:r>
            <a:r>
              <a:rPr lang="en-US" dirty="0" smtClean="0"/>
              <a:t> RAMA (</a:t>
            </a:r>
            <a:r>
              <a:rPr lang="en-US" dirty="0" err="1" smtClean="0"/>
              <a:t>Riego</a:t>
            </a:r>
            <a:r>
              <a:rPr lang="en-US" dirty="0" smtClean="0"/>
              <a:t>, </a:t>
            </a:r>
            <a:r>
              <a:rPr lang="en-US" dirty="0" err="1" smtClean="0"/>
              <a:t>Agronomía</a:t>
            </a:r>
            <a:r>
              <a:rPr lang="en-US" dirty="0" smtClean="0"/>
              <a:t> y </a:t>
            </a:r>
            <a:r>
              <a:rPr lang="en-US" dirty="0" err="1" smtClean="0"/>
              <a:t>medio</a:t>
            </a:r>
            <a:r>
              <a:rPr lang="en-US" dirty="0" smtClean="0"/>
              <a:t> Ambiente)</a:t>
            </a:r>
            <a:endParaRPr lang="en-US" dirty="0"/>
          </a:p>
        </p:txBody>
      </p:sp>
      <p:pic>
        <p:nvPicPr>
          <p:cNvPr id="9" name="Picture 1029" descr="logotipo CITA-gran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3169" y="6309320"/>
            <a:ext cx="863327" cy="39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61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 descr="D:\PN\Water JPI\Pictures\2014 11 10-13 GB5 Oslo\Carmen\P1100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20" y="0"/>
            <a:ext cx="9160520" cy="68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217024" cy="1200329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Challenges ahead: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National Programmes: Which role for JPIs?</a:t>
            </a:r>
          </a:p>
        </p:txBody>
      </p:sp>
    </p:spTree>
    <p:extLst>
      <p:ext uri="{BB962C8B-B14F-4D97-AF65-F5344CB8AC3E}">
        <p14:creationId xmlns:p14="http://schemas.microsoft.com/office/powerpoint/2010/main" xmlns="" val="40952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 descr="D:\PN\Water JPI\Pictures\2014 05 28 GB 4 Protaras\DSC002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73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416824" y="6224369"/>
            <a:ext cx="1763688" cy="646331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xmlns="" val="21225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D:\PN\Water JPI\Pictures\2011 JPI Water EB1\Foto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583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784" y="0"/>
            <a:ext cx="9136728" cy="175432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So, what is Joint Programming about?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Difficult concept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Limited expertise available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784" y="5131058"/>
            <a:ext cx="9136728" cy="175432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endParaRPr lang="en-GB" sz="3600" b="1" dirty="0" smtClean="0">
              <a:solidFill>
                <a:srgbClr val="FFFF00"/>
              </a:solidFill>
            </a:endParaRP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An initiative to bring resources to</a:t>
            </a:r>
            <a:endParaRPr lang="en-GB" sz="3600" b="1" dirty="0">
              <a:solidFill>
                <a:srgbClr val="FFFF00"/>
              </a:solidFill>
            </a:endParaRP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Programme </a:t>
            </a:r>
            <a:r>
              <a:rPr lang="en-GB" sz="3600" b="1" dirty="0">
                <a:solidFill>
                  <a:srgbClr val="FFFF00"/>
                </a:solidFill>
              </a:rPr>
              <a:t>O</a:t>
            </a:r>
            <a:r>
              <a:rPr lang="en-GB" sz="3600" b="1" dirty="0" smtClean="0">
                <a:solidFill>
                  <a:srgbClr val="FFFF00"/>
                </a:solidFill>
              </a:rPr>
              <a:t>wners and Managers</a:t>
            </a:r>
            <a:endParaRPr lang="en-GB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2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D:\PN\Water JPI\Pictures\2011 JPI Water EB2\Foto0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5685055"/>
            <a:ext cx="9144000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Identifying partners, establishing goals, and sustaining a dialogue with the Commission</a:t>
            </a:r>
            <a:endParaRPr lang="en-GB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D:\PN\Water JPI\Pictures\2011 JPI Water STB1\Foto0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235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5131058"/>
            <a:ext cx="9182358" cy="1754326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Multitasking with limited resources:</a:t>
            </a:r>
          </a:p>
          <a:p>
            <a:r>
              <a:rPr lang="en-GB" sz="3600" b="1" dirty="0" smtClean="0">
                <a:solidFill>
                  <a:srgbClr val="FFFF00"/>
                </a:solidFill>
              </a:rPr>
              <a:t>Vision, maturity report, SRIA,  Proposal, Internationalization, Calls…</a:t>
            </a:r>
            <a:endParaRPr lang="en-GB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0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 descr="D:\PN\Water JPI\Pictures\2013 01 Bruselas WP1 WatEUr\la fot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934" y="0"/>
            <a:ext cx="9218446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36512" y="5131058"/>
            <a:ext cx="9217024" cy="1754326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Visits to Brussels to forge alliances, reaffirm partnerships in specific issues and represent Water JPI virtually everywhere…</a:t>
            </a:r>
            <a:endParaRPr lang="en-GB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9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 descr="D:\PN\Water JPI\Pictures\2013 01 Launching and kickoff\JPG Alta resolución\All of u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5" r="8019"/>
          <a:stretch/>
        </p:blipFill>
        <p:spPr bwMode="auto">
          <a:xfrm>
            <a:off x="0" y="-1"/>
            <a:ext cx="9144000" cy="688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36512" y="-27384"/>
            <a:ext cx="9217024" cy="2308324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2013 marked an inflexion point: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WatEUr kick off, relevant documents ready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European visibility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Planning for funding activities</a:t>
            </a:r>
            <a:endParaRPr lang="en-GB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0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7" name="Picture 3" descr="D:\PN\Water JPI\Pictures\2013 05 14 Copenhague\2013-05-14 19.38.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08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36512" y="4577060"/>
            <a:ext cx="9217024" cy="2308324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The WatEUr CSA was critical for success: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Decentralized responsibilities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Provided specific funding for Water JPI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Established a community of practice</a:t>
            </a:r>
            <a:endParaRPr lang="en-GB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5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1" name="Picture 3" descr="D:\PN\Water JPI\Pictures\2013 10 10 Venice\EB 6 in Ven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36512" y="5085184"/>
            <a:ext cx="9217024" cy="1754326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Three major Calls </a:t>
            </a:r>
            <a:r>
              <a:rPr lang="en-GB" sz="3600" b="1" dirty="0">
                <a:solidFill>
                  <a:srgbClr val="FFFF00"/>
                </a:solidFill>
              </a:rPr>
              <a:t>for </a:t>
            </a:r>
            <a:r>
              <a:rPr lang="en-GB" sz="3600" b="1" dirty="0" smtClean="0">
                <a:solidFill>
                  <a:srgbClr val="FFFF00"/>
                </a:solidFill>
              </a:rPr>
              <a:t>proposals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A smooth transition of governance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Decentralized headaches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36512" y="-9386"/>
            <a:ext cx="9217024" cy="2308324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Major accomplishments: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A cohesive group of RFO’s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A map of Water RDI, a living document SRIA, internationalization, communication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2250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 descr="D:\PN\Water JPI\Pictures\2014 05 28 GB 4 Protaras\DSC_7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130"/>
            <a:ext cx="9160172" cy="68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217024" cy="2308324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Challenges ahead: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Consolidation of efforts: importance of in-kind contributions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Attaining water JPI objectives set for 2020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496" y="5661248"/>
            <a:ext cx="9217024" cy="1200329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</a:rPr>
              <a:t>The EU Framework Programme beyond Horizon 2020: Which role for JPIs?</a:t>
            </a:r>
          </a:p>
        </p:txBody>
      </p:sp>
    </p:spTree>
    <p:extLst>
      <p:ext uri="{BB962C8B-B14F-4D97-AF65-F5344CB8AC3E}">
        <p14:creationId xmlns:p14="http://schemas.microsoft.com/office/powerpoint/2010/main" xmlns="" val="26031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1305</TotalTime>
  <Words>215</Words>
  <Application>Microsoft Office PowerPoint</Application>
  <PresentationFormat>Presentazione su schermo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Forma de onda</vt:lpstr>
      <vt:lpstr>Overview of the progress  of Water JPI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Tecnologías y estrategias para el ahorro de energía en regadíos: Técnicas de ahorro de agua y energía en Parcela</dc:title>
  <dc:creator>Enrique Playan</dc:creator>
  <cp:lastModifiedBy>giusta</cp:lastModifiedBy>
  <cp:revision>242</cp:revision>
  <dcterms:created xsi:type="dcterms:W3CDTF">2013-07-10T10:41:44Z</dcterms:created>
  <dcterms:modified xsi:type="dcterms:W3CDTF">2016-05-23T08:47:59Z</dcterms:modified>
</cp:coreProperties>
</file>